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7" r:id="rId4"/>
    <p:sldId id="1142" r:id="rId5"/>
    <p:sldId id="1143" r:id="rId6"/>
    <p:sldId id="1148" r:id="rId7"/>
    <p:sldId id="1149" r:id="rId8"/>
    <p:sldId id="1150" r:id="rId9"/>
    <p:sldId id="1151" r:id="rId10"/>
    <p:sldId id="1152" r:id="rId11"/>
    <p:sldId id="1144" r:id="rId12"/>
    <p:sldId id="1153" r:id="rId13"/>
    <p:sldId id="1154" r:id="rId14"/>
    <p:sldId id="1145" r:id="rId15"/>
    <p:sldId id="1155" r:id="rId16"/>
    <p:sldId id="1158" r:id="rId17"/>
    <p:sldId id="115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6050"/>
              </p:ext>
            </p:extLst>
          </p:nvPr>
        </p:nvGraphicFramePr>
        <p:xfrm>
          <a:off x="92075" y="114846"/>
          <a:ext cx="925513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包装程序外壳对象" showAsIcon="1" r:id="rId3" imgW="926280" imgH="578520" progId="Package">
                  <p:embed/>
                </p:oleObj>
              </mc:Choice>
              <mc:Fallback>
                <p:oleObj name="包装程序外壳对象" showAsIcon="1" r:id="rId3" imgW="926280" imgH="5785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075" y="114846"/>
                        <a:ext cx="925513" cy="57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space, astronauts face many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gravity on the moon is only 1/6 of that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their bodies become much lighter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being away from family and friends for a long time can make them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if something goes wrong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,they have to work fast and try to fix it by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astronauts have to be smart, strong, and ready for 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they can go to space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并为任何挑战做好准备。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混乱；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信息。与宇航员训练目标匹配。故选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169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sure that Chinese astronauts finish their work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earth safely, eight kinds of training are set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physical training, astronauts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 knowledge and mock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they can go to space,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this for at least three and a half years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考查动词辨析。句意：确保宇航员安全返回地球。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匆忙；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去。宇航员最终要返回地球。故选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30612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4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sure that Chinese astronauts finish their work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earth safely, eight kinds of training are set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physical training, astronauts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 knowledge and mock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they can go to space,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this for at least three and a half years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考查动词辨析。句意：宇航员还需要科学知识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享受。训练内容属于必备知识。故选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1577" y="30433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122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sure that Chinese astronauts finish their work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earth safely, eight kinds of training are set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physical training, astronauts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 knowledge and mock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they can go to space,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this for at least three and a half years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         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2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考查动词辨析。句意：他们这样训练至少三年半。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训练；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庆祝；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交流。全文围绕训练展开。故选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834" y="30435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51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 training subjects,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is the underwater 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but helps astronauts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weightless environment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 need to wear diving suits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潜水服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weigh more than 100 kilos and stay underwater for six hours at a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around in the water with such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suit is really tiring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astronaut,Nie Haisheng, even lost 2 kilos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underwater training exercise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3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考查形容词最高级辨析。句意：训练科目中最难的部分是水下训练。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最容易的；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最差的；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最难的。后文描述训练困难。故选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5652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643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 training subjects,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is the underwater 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but helps astronauts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weightless environment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 need to wear diving suits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潜水服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weigh more than 100 kilos and stay underwater for six hours at a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around in the water with such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suit is really tiring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astronaut,Nie Haisheng, even lost 2 kilos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underwater training exercise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up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love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4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考查动词词组辨析。句意：它很难但帮助宇航员适应太空失重环境。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through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浏览；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ready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 love 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爱上。训练目的是适应环境。故选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5873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86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 training subjects,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is the underwater 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but helps astronauts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weightless environment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 need to wear diving suits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潜水服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weigh more than 100 kilos and stay underwater for six hours at a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around in the water with such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suit is really tiring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astronaut,Nie Haisheng, even lost 2 kilos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underwater training exercise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5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考查形容词辨析。句意：穿着如此重的潜水服在水里移动真的很累。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明亮的；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聪明的。前文提到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“weigh more than 100 kilos”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5566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230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 training subjects,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is the underwater 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but helps astronauts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weightless environment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 need to wear diving suits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潜水服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weigh more than 100 kilos and stay underwater for six hours at a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around in the water with such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suit is really tiring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astronaut,Nie Haisheng, even lost 2 kilos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underwater training exercise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6"/>
          <p:cNvSpPr txBox="1">
            <a:spLocks/>
          </p:cNvSpPr>
          <p:nvPr/>
        </p:nvSpPr>
        <p:spPr bwMode="auto">
          <a:xfrm>
            <a:off x="360854" y="39549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考查介词辨析。句意：聂海胜在一次水下训练后甚至瘦了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公斤。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之后。表示训练后的结果。故选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371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2680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介绍了中国航天日的意义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描述了宇航员在太空面临的挑战以及他们必须接受的严格训练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特别是水下训练的艰辛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展现了中国航天事业的发展与宇航员的奉献精神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312893"/>
            <a:ext cx="10667203" cy="1268880"/>
          </a:xfrm>
          <a:prstGeom prst="rect">
            <a:avLst/>
          </a:prstGeom>
        </p:spPr>
      </p:pic>
      <p:pic>
        <p:nvPicPr>
          <p:cNvPr id="4" name="语篇导航-DA.eps" descr="id:21474891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941918"/>
            <a:ext cx="1732706" cy="42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掌握大意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然后从每题所给的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四个选项中选出最佳选项。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be an astronaut in the future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year on April 24, it’s Space Day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day to celebrate China’s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space exploration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 since Yang Liwei made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space in 2003, about 20 Chinese astronauts have been to space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考查名词辨析。句意：这是庆祝中国在太空探索方面发展的日子。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重要性；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发展；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记忆。根据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“celebrate”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“space exploration”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可知应选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发展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0704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148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掌握大意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然后从每题所给的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四个选项中选出最佳选项。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be an astronaut in the future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year on April 24, it’s Space Day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day to celebrate China’s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space exploration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 since Yang Liwei made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space in 2003, about 20 Chinese astronauts have been to space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年杨利伟进入太空以来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我们。此处指自从杨利伟成功进入太空以来。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获得成功。故选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0112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566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space, astronauts face many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gravity on the moon is only 1/6 of that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their bodies become much lighter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being away from family and friends for a long time can make them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if something goes wrong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,they have to work fast and try to fix it by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astronauts have to be smart, strong, and ready for 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they can go to space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考查词汇辨析。句意：太空中没有重力。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大量。太空是微重力环境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最准确。故选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055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096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space, astronauts face many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gravity on the moon is only 1/6 of that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their bodies become much lighter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being away from family and friends for a long time can make them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if something goes wrong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,they have to work fast and try to fix it by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astronauts have to be smart, strong, and ready for 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they can go to space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考查连词辨析。句意：此外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长期远离家人和朋友会让他们感到孤独。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而且。此处表示递进关系。故选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471" y="41194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557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space, astronauts face many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gravity on the moon is only 1/6 of that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their bodies become much lighter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being away from family and friends for a long time can make them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if something goes wrong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,they have to work fast and try to fix it by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astronauts have to be smart, strong, and ready for 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they can go to space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stupid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长期分离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）会让他们感到孤独。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stupid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愚蠢的。远离亲友自然产生孤独感。故选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194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564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space, astronauts face many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gravity on the moon is only 1/6 of that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their bodies become much lighter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being away from family and friends for a long time can make them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if something goes wrong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,they have to work fast and try to fix it by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astronauts have to be smart, strong, and ready for 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they can go to space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考查副词辨析。句意：并且如果突然出现问题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真实地；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缓慢地；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实际上。太空事故需要快速反应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强调突发性。故选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106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788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space, astronauts face many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gravity on the moon is only 1/6 of that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their bodies become much lighter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being away from family and friends for a long time can make them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if something goes wrong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,they have to work fast and try to fix it by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astronauts have to be smart, strong, and ready for 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they can go to space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301105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考查疑问词辨析。句意：这就是为什么宇航员必须聪明、强壮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么；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哪里。前文描述原因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“why”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引出结果。故选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151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973</Words>
  <Application>Microsoft Office PowerPoint</Application>
  <PresentationFormat>自定义</PresentationFormat>
  <Paragraphs>65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包装程序外壳对象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2025-09-17T19:49:57Z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